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orben"/>
      <p:regular r:id="rId17"/>
    </p:embeddedFont>
    <p:embeddedFont>
      <p:font typeface="Corben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67E9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67E9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67E9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67E9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247424" y="3363516"/>
            <a:ext cx="10135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Python: Dasturlash Tili Barcha Uchun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1245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Qisqa va Tushunarli Boshlanish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7973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Yakuniy Xulosa: Nima uchun Pythonni Bugun O'rganish Kerak?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530906" y="3465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Oson Boshlanish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530906" y="395597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O'rganish oson va tezda foydali dasturlar yaratish imkoniyati.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194000" y="3465552"/>
            <a:ext cx="41359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Katta Jamiyat va Kutubxonalar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194000" y="395597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Keng jamoatchilik tomonidan qo'llab-quvvatlanadi va minglab kutubxonalarga ega.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5135404"/>
            <a:ext cx="32975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Mehnat Bozoridagi Talab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5625822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Mehnat bozorida yuqori talab va keng imkoniyatlar yaratadi.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194000" y="5135404"/>
            <a:ext cx="3863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Dasturlash Dunyosiga Eshik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562582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Bugun kod yozishni boshlang va dasturlash olamini kashf eting!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404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Pythonning Tarixi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578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1990-yillarning boshida Niderlandiyada Gvido van Rossum tomonidan yaratilgan.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629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"Monty Python" komediya shousi sharafiga nomlangan.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680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Dastlabki versiyadan boshlab ochiq va bepul bo'lib, tezda ommalashgan.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992386"/>
            <a:ext cx="6244709" cy="62447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320647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3" name="Shape 1"/>
          <p:cNvSpPr/>
          <p:nvPr/>
        </p:nvSpPr>
        <p:spPr>
          <a:xfrm>
            <a:off x="793790" y="229016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198048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2150626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2887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Oson va Tushunarli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37804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Interpretatsiya qilinadigan, yuqori darajadagi, sodda va o'qishga qulay sintaksisga ega.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320647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216962" y="229016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0" name="Shape 7"/>
          <p:cNvSpPr/>
          <p:nvPr/>
        </p:nvSpPr>
        <p:spPr>
          <a:xfrm>
            <a:off x="6974860" y="198048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2150626"/>
            <a:ext cx="272177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2887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Ko'p Paradigmali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337804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Obyektga yo'naltirilgan va funksional dasturlashni qo'llab-quvvatlaydi.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320647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15" name="Shape 11"/>
          <p:cNvSpPr/>
          <p:nvPr/>
        </p:nvSpPr>
        <p:spPr>
          <a:xfrm>
            <a:off x="9640133" y="229016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67E9"/>
          </a:solidFill>
          <a:ln/>
        </p:spPr>
      </p:sp>
      <p:sp>
        <p:nvSpPr>
          <p:cNvPr id="16" name="Shape 12"/>
          <p:cNvSpPr/>
          <p:nvPr/>
        </p:nvSpPr>
        <p:spPr>
          <a:xfrm>
            <a:off x="11398032" y="198048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67E9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2150626"/>
            <a:ext cx="272177" cy="340162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97427" y="28876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Keng Tarqalgan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9897427" y="3378041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Google, NASA, Instagram, Dropbox va boshqa ko'plab tashkilotlar tomonidan foydalaniladi.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5342096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Nima uchun aynan Python?</a:t>
            </a:r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Uning soddaligi va moslashuvchanligi uni barcha darajadagi dasturchilar uchun ideal tanlovga aylantiradi.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684"/>
            <a:ext cx="61042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Tilning Asosiy Xususiyatlari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19288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4967E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1537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2302550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060978"/>
            <a:ext cx="31915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Hamma Narsa – Obyekt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551396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Raqamlar, satrlar, funksiyalar va sinflar kabi barcha elementlar obyekt hisoblanadi.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19288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4967E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15372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148" y="2302550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060978"/>
            <a:ext cx="3993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Avtomatik Xotira Boshqaruvi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551396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Dasturchining xotira bilan qo'lda ishlashiga hojat qolmaydi.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7384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4967E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5121712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8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Dinamik Tipizatsiya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3705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Kuchli o'rnatilgan ma'lumotlar turlari (ro'yxatlar, lug'atlar) bilan birga keladi.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7384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D2D9F9"/>
          </a:solidFill>
          <a:ln w="7620">
            <a:solidFill>
              <a:srgbClr val="4967E9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4972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5121712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8801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Aniqlik va Struktura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3705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Qavslar o'rniga aniq joylashuv (indentatsiya) bilan ajralib turadi, bu esa kodni o'qishni osonlashtiradi.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4497"/>
            <a:ext cx="459867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Sintaksis va Asosiy Tuzilmalar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793790" y="1488519"/>
            <a:ext cx="7670721" cy="5827871"/>
          </a:xfrm>
          <a:prstGeom prst="roundRect">
            <a:avLst>
              <a:gd name="adj" fmla="val 1144"/>
            </a:avLst>
          </a:prstGeom>
          <a:solidFill>
            <a:srgbClr val="ECECF2"/>
          </a:solidFill>
          <a:ln/>
        </p:spPr>
      </p:sp>
      <p:sp>
        <p:nvSpPr>
          <p:cNvPr id="4" name="Shape 2"/>
          <p:cNvSpPr/>
          <p:nvPr/>
        </p:nvSpPr>
        <p:spPr>
          <a:xfrm>
            <a:off x="785932" y="1488519"/>
            <a:ext cx="7686437" cy="5827871"/>
          </a:xfrm>
          <a:prstGeom prst="roundRect">
            <a:avLst>
              <a:gd name="adj" fmla="val 409"/>
            </a:avLst>
          </a:prstGeom>
          <a:solidFill>
            <a:srgbClr val="ECECF2"/>
          </a:solidFill>
          <a:ln/>
        </p:spPr>
      </p:sp>
      <p:sp>
        <p:nvSpPr>
          <p:cNvPr id="5" name="Text 3"/>
          <p:cNvSpPr/>
          <p:nvPr/>
        </p:nvSpPr>
        <p:spPr>
          <a:xfrm>
            <a:off x="944642" y="1607582"/>
            <a:ext cx="7369016" cy="5589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Salom, dunyo!print("Salom, dunyo!")# O'zgaruvchilarism = "Ali"yosh = 25# Arifmetik amallara = 10b = 5natija = a + b# Shart operatorlariif yosh &gt;= 18:    print("Katta yoshli")else:    print("Voyaga yetmagan")# Tsikllarfor i in range(5):    print(i)            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8859322" y="1452801"/>
            <a:ext cx="49847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Misol: Ekraningizga chiqaring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859322" y="1849755"/>
            <a:ext cx="498479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print("Salom, dunyo!")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oddiygina "Salom, dunyo!" yozuvini konsolga chiqaradi.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859322" y="2516029"/>
            <a:ext cx="4984790" cy="792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O'zgaruvchilar va Turlar: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Python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(butun son),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float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(o'nli son),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(matn) va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bool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(mantiqiy) kabi asosiy turlarni qo'llab-quvvatlaydi.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8859322" y="3451622"/>
            <a:ext cx="498479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Arifmetik Amallar: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Qo'shish, ayirish, ko'paytirish, bo'lish kabi standart amallarni bajaring.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8859322" y="4102656"/>
            <a:ext cx="498479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Shartli Operatorlar va Tsikllar: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sharti,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va 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tsikllari dasturingizdagi mantiqiy oqimni boshqarishga yordam beradi.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4836" y="399574"/>
            <a:ext cx="5820728" cy="626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Funksiyalar va Modullar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914888" y="1389340"/>
            <a:ext cx="1816656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Funksiyalar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08635" y="1761649"/>
            <a:ext cx="6629281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Python'da 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5674F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kalit so'zi yordamida funksiyalar aniqlanadi. Funksiyalar kodni qayta ishlatishga yordam beradi va uni tartibli qiladi.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635" y="2405420"/>
            <a:ext cx="6629281" cy="66292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06357" y="1389340"/>
            <a:ext cx="1816656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Modullar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00104" y="1761649"/>
            <a:ext cx="6629281" cy="480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Standart va uchinchi tomon kutubxonalarini (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5674F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5674F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numpy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kabi) 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highlight>
                  <a:srgbClr val="5674F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qilish orqali siz o'z dasturlaringizga yangi funksionallik qo'shishingiz mumkin.</a:t>
            </a:r>
            <a:endParaRPr lang="en-US" sz="1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104" y="2405420"/>
            <a:ext cx="6629281" cy="66292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355"/>
            <a:ext cx="7857649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Python'da Obyektga Yo'naltirilgan Dasturlash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3239214" y="1558885"/>
            <a:ext cx="1630323" cy="1335762"/>
          </a:xfrm>
          <a:prstGeom prst="roundRect">
            <a:avLst>
              <a:gd name="adj" fmla="val 57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926800" y="2067282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050988" y="174033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Sinflar va Obyektlar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050988" y="2132648"/>
            <a:ext cx="860417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Sinf — obyektlar uchun shablon, obyekt esa sinfning namunasidir. Obyekt yaratish va undan foydalanish OOPning asosidir.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4960263" y="2885123"/>
            <a:ext cx="8785622" cy="11430"/>
          </a:xfrm>
          <a:prstGeom prst="roundRect">
            <a:avLst>
              <a:gd name="adj" fmla="val 666790"/>
            </a:avLst>
          </a:prstGeom>
          <a:solidFill>
            <a:srgbClr val="B8BFDF"/>
          </a:solidFill>
          <a:ln/>
        </p:spPr>
      </p:sp>
      <p:sp>
        <p:nvSpPr>
          <p:cNvPr id="8" name="Shape 6"/>
          <p:cNvSpPr/>
          <p:nvPr/>
        </p:nvSpPr>
        <p:spPr>
          <a:xfrm>
            <a:off x="2424113" y="2985373"/>
            <a:ext cx="3260646" cy="1335762"/>
          </a:xfrm>
          <a:prstGeom prst="roundRect">
            <a:avLst>
              <a:gd name="adj" fmla="val 57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926800" y="3493770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866209" y="316682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Merosxo'rlik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866209" y="3559135"/>
            <a:ext cx="7788950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Bitta sinfning xususiyatlarini boshqa sinfga o'tkazish, bu esa kodni qayta ishlatish va ierarxiyani yaratish imkonini beradi.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5775484" y="4311610"/>
            <a:ext cx="7970401" cy="11430"/>
          </a:xfrm>
          <a:prstGeom prst="roundRect">
            <a:avLst>
              <a:gd name="adj" fmla="val 666790"/>
            </a:avLst>
          </a:prstGeom>
          <a:solidFill>
            <a:srgbClr val="B8BFDF"/>
          </a:solidFill>
          <a:ln/>
        </p:spPr>
      </p:sp>
      <p:sp>
        <p:nvSpPr>
          <p:cNvPr id="13" name="Shape 11"/>
          <p:cNvSpPr/>
          <p:nvPr/>
        </p:nvSpPr>
        <p:spPr>
          <a:xfrm>
            <a:off x="1608892" y="4411861"/>
            <a:ext cx="4890968" cy="1335762"/>
          </a:xfrm>
          <a:prstGeom prst="roundRect">
            <a:avLst>
              <a:gd name="adj" fmla="val 570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26800" y="492025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6681311" y="459331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Polimorfizm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6681311" y="4985623"/>
            <a:ext cx="697384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Turli sinflardagi obyektlarga bir xil usulda murojaat qilish imkoniyati. Bir xil nomdagi funksiyalar turli xil natijalarni berishi mumkin.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590586" y="5738098"/>
            <a:ext cx="7155299" cy="11430"/>
          </a:xfrm>
          <a:prstGeom prst="roundRect">
            <a:avLst>
              <a:gd name="adj" fmla="val 666790"/>
            </a:avLst>
          </a:prstGeom>
          <a:solidFill>
            <a:srgbClr val="B8BFDF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5838349"/>
            <a:ext cx="6521410" cy="1648897"/>
          </a:xfrm>
          <a:prstGeom prst="roundRect">
            <a:avLst>
              <a:gd name="adj" fmla="val 4622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926919" y="650331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496651" y="601980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Maxsus Usullar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496651" y="6412111"/>
            <a:ext cx="6158508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__init__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(obyektni ishga tushirish),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__str__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(obyektni matn ko'rinishida ifodalash) kabi usullar obyekt xatti-harakatlarini sozlashga yordam beradi.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7531"/>
            <a:ext cx="77904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Pythonning Zamonaviy Qo'llanilishi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18134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Veb-Dasturlash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72483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Django va Flask kabi freymvorklar yordamida veb-ilovalarni tezda yaratish.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218134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82064"/>
            <a:ext cx="5104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Ma'lumotlar Ilmi va Machine Learning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672483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Pandas, scikit-learn, TensorFlow kabi kutubxonalar yordamida ma'lumotlarni tahlil qilish va modellar yaratish.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5191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15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Avtomatlashtirish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0626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Tizim ma'muriyati uchun skriptlar yozish va takrorlanuvchi vazifalarni avtomatlashtirish.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85191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158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O'yin Dasturlash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0626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Pygame kabi kutubxonalar bilan oddiy o'yinlar va grafik ilovalar yaratish.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33951" y="1988463"/>
            <a:ext cx="12702659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"Python – bu dasturchilarga qancha erkinlik kerakligi bo'yicha eksperiment. Juda ko'p bo'lsa – hech kim boshqa odamning kodini tushunmaydi, juda oz bo'lsa – ifodalilik yo'qoladi."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648301"/>
            <a:ext cx="30480" cy="4224218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612767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— Gvido van Rossum, Python asoschisi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2025-08-22T04:37:55Z</dcterms:created>
  <dcterms:modified xsi:type="dcterms:W3CDTF">2025-08-22T04:37:55Z</dcterms:modified>
</cp:coreProperties>
</file>